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3" r:id="rId1"/>
  </p:sldMasterIdLst>
  <p:notesMasterIdLst>
    <p:notesMasterId r:id="rId15"/>
  </p:notesMasterIdLst>
  <p:sldIdLst>
    <p:sldId id="790" r:id="rId2"/>
    <p:sldId id="791" r:id="rId3"/>
    <p:sldId id="793" r:id="rId4"/>
    <p:sldId id="794" r:id="rId5"/>
    <p:sldId id="803" r:id="rId6"/>
    <p:sldId id="795" r:id="rId7"/>
    <p:sldId id="804" r:id="rId8"/>
    <p:sldId id="798" r:id="rId9"/>
    <p:sldId id="799" r:id="rId10"/>
    <p:sldId id="800" r:id="rId11"/>
    <p:sldId id="801" r:id="rId12"/>
    <p:sldId id="797" r:id="rId13"/>
    <p:sldId id="788" r:id="rId14"/>
  </p:sldIdLst>
  <p:sldSz cx="9902825" cy="6858000"/>
  <p:notesSz cx="6858000" cy="9144000"/>
  <p:embeddedFontLst>
    <p:embeddedFont>
      <p:font typeface="Malgun Gothic" panose="020B0503020000020004" pitchFamily="34" charset="-127"/>
      <p:regular r:id="rId16"/>
      <p:bold r:id="rId17"/>
    </p:embeddedFont>
    <p:embeddedFont>
      <p:font typeface="Malgun Gothic" panose="020B0503020000020004" pitchFamily="34" charset="-127"/>
      <p:regular r:id="rId16"/>
      <p:bold r:id="rId17"/>
    </p:embeddedFont>
    <p:embeddedFont>
      <p:font typeface="Samsung Sharp Sans" panose="020B0604020202020204" charset="0"/>
      <p:bold r:id="rId18"/>
    </p:embeddedFont>
    <p:embeddedFont>
      <p:font typeface="SamsungOne 400" panose="020B0503030303020204" charset="0"/>
      <p:regular r:id="rId19"/>
    </p:embeddedFont>
    <p:embeddedFont>
      <p:font typeface="SamsungOne 400C" panose="020B0506030303020204" charset="0"/>
      <p:regular r:id="rId20"/>
    </p:embeddedFont>
    <p:embeddedFont>
      <p:font typeface="SamsungOne 700" panose="020B0803030303020204" charset="0"/>
      <p:bold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9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B0"/>
    <a:srgbClr val="FFB546"/>
    <a:srgbClr val="FF4337"/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19325F-45FA-FE10-78F1-7F8AE2171677}" v="22" dt="2024-10-30T11:26:34.569"/>
    <p1510:client id="{A52BC191-3908-30DB-6B65-88889C551EEE}" v="56" dt="2024-10-28T16:22:09.661"/>
    <p1510:client id="{C94C557C-0FAB-CD8E-6569-94254F925984}" v="465" dt="2024-10-28T18:12:44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119"/>
        <p:guide orient="horz"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1f2d31b285b5c165bfc5fc93a3933da66505ddca460490788b18f66c914b3997::" providerId="AD" clId="Web-{2B19325F-45FA-FE10-78F1-7F8AE2171677}"/>
    <pc:docChg chg="modSld">
      <pc:chgData name="Guest User" userId="S::urn:spo:anon#1f2d31b285b5c165bfc5fc93a3933da66505ddca460490788b18f66c914b3997::" providerId="AD" clId="Web-{2B19325F-45FA-FE10-78F1-7F8AE2171677}" dt="2024-10-30T11:26:34.569" v="20" actId="14100"/>
      <pc:docMkLst>
        <pc:docMk/>
      </pc:docMkLst>
      <pc:sldChg chg="modSp">
        <pc:chgData name="Guest User" userId="S::urn:spo:anon#1f2d31b285b5c165bfc5fc93a3933da66505ddca460490788b18f66c914b3997::" providerId="AD" clId="Web-{2B19325F-45FA-FE10-78F1-7F8AE2171677}" dt="2024-10-30T11:25:46.146" v="12" actId="14100"/>
        <pc:sldMkLst>
          <pc:docMk/>
          <pc:sldMk cId="772762197" sldId="799"/>
        </pc:sldMkLst>
        <pc:picChg chg="mod">
          <ac:chgData name="Guest User" userId="S::urn:spo:anon#1f2d31b285b5c165bfc5fc93a3933da66505ddca460490788b18f66c914b3997::" providerId="AD" clId="Web-{2B19325F-45FA-FE10-78F1-7F8AE2171677}" dt="2024-10-30T11:25:46.146" v="12" actId="14100"/>
          <ac:picMkLst>
            <pc:docMk/>
            <pc:sldMk cId="772762197" sldId="799"/>
            <ac:picMk id="7" creationId="{CEAE1551-B98A-09FB-9BD7-56D405B24145}"/>
          </ac:picMkLst>
        </pc:picChg>
      </pc:sldChg>
      <pc:sldChg chg="modSp">
        <pc:chgData name="Guest User" userId="S::urn:spo:anon#1f2d31b285b5c165bfc5fc93a3933da66505ddca460490788b18f66c914b3997::" providerId="AD" clId="Web-{2B19325F-45FA-FE10-78F1-7F8AE2171677}" dt="2024-10-30T11:26:34.569" v="20" actId="14100"/>
        <pc:sldMkLst>
          <pc:docMk/>
          <pc:sldMk cId="1270868605" sldId="800"/>
        </pc:sldMkLst>
        <pc:picChg chg="mod">
          <ac:chgData name="Guest User" userId="S::urn:spo:anon#1f2d31b285b5c165bfc5fc93a3933da66505ddca460490788b18f66c914b3997::" providerId="AD" clId="Web-{2B19325F-45FA-FE10-78F1-7F8AE2171677}" dt="2024-10-30T11:26:34.569" v="20" actId="14100"/>
          <ac:picMkLst>
            <pc:docMk/>
            <pc:sldMk cId="1270868605" sldId="800"/>
            <ac:picMk id="8" creationId="{FF4C5B58-FA8B-A9A3-3F1D-4965AA9A76A7}"/>
          </ac:picMkLst>
        </pc:picChg>
      </pc:sldChg>
      <pc:sldChg chg="modSp">
        <pc:chgData name="Guest User" userId="S::urn:spo:anon#1f2d31b285b5c165bfc5fc93a3933da66505ddca460490788b18f66c914b3997::" providerId="AD" clId="Web-{2B19325F-45FA-FE10-78F1-7F8AE2171677}" dt="2024-10-30T11:26:15.913" v="18" actId="1076"/>
        <pc:sldMkLst>
          <pc:docMk/>
          <pc:sldMk cId="3563804534" sldId="801"/>
        </pc:sldMkLst>
        <pc:picChg chg="mod">
          <ac:chgData name="Guest User" userId="S::urn:spo:anon#1f2d31b285b5c165bfc5fc93a3933da66505ddca460490788b18f66c914b3997::" providerId="AD" clId="Web-{2B19325F-45FA-FE10-78F1-7F8AE2171677}" dt="2024-10-30T11:26:10.334" v="16" actId="1076"/>
          <ac:picMkLst>
            <pc:docMk/>
            <pc:sldMk cId="3563804534" sldId="801"/>
            <ac:picMk id="13" creationId="{F028CE76-3444-1DBC-B9D4-91A913936996}"/>
          </ac:picMkLst>
        </pc:picChg>
        <pc:picChg chg="mod">
          <ac:chgData name="Guest User" userId="S::urn:spo:anon#1f2d31b285b5c165bfc5fc93a3933da66505ddca460490788b18f66c914b3997::" providerId="AD" clId="Web-{2B19325F-45FA-FE10-78F1-7F8AE2171677}" dt="2024-10-30T11:26:15.913" v="18" actId="1076"/>
          <ac:picMkLst>
            <pc:docMk/>
            <pc:sldMk cId="3563804534" sldId="801"/>
            <ac:picMk id="14" creationId="{28F72645-049E-9842-5612-CD01E4110357}"/>
          </ac:picMkLst>
        </pc:picChg>
      </pc:sldChg>
      <pc:sldChg chg="addSp delSp modSp">
        <pc:chgData name="Guest User" userId="S::urn:spo:anon#1f2d31b285b5c165bfc5fc93a3933da66505ddca460490788b18f66c914b3997::" providerId="AD" clId="Web-{2B19325F-45FA-FE10-78F1-7F8AE2171677}" dt="2024-10-30T11:24:24.003" v="8" actId="1076"/>
        <pc:sldMkLst>
          <pc:docMk/>
          <pc:sldMk cId="1775126325" sldId="803"/>
        </pc:sldMkLst>
        <pc:spChg chg="mod">
          <ac:chgData name="Guest User" userId="S::urn:spo:anon#1f2d31b285b5c165bfc5fc93a3933da66505ddca460490788b18f66c914b3997::" providerId="AD" clId="Web-{2B19325F-45FA-FE10-78F1-7F8AE2171677}" dt="2024-10-30T11:24:10.831" v="5" actId="1076"/>
          <ac:spMkLst>
            <pc:docMk/>
            <pc:sldMk cId="1775126325" sldId="803"/>
            <ac:spMk id="11" creationId="{25364003-6524-6C74-01ED-A0DCDAFCCC01}"/>
          </ac:spMkLst>
        </pc:spChg>
        <pc:picChg chg="add mod">
          <ac:chgData name="Guest User" userId="S::urn:spo:anon#1f2d31b285b5c165bfc5fc93a3933da66505ddca460490788b18f66c914b3997::" providerId="AD" clId="Web-{2B19325F-45FA-FE10-78F1-7F8AE2171677}" dt="2024-10-30T11:24:24.003" v="8" actId="1076"/>
          <ac:picMkLst>
            <pc:docMk/>
            <pc:sldMk cId="1775126325" sldId="803"/>
            <ac:picMk id="8" creationId="{1F351E0D-4F7D-1169-FCCC-D2D0A886630C}"/>
          </ac:picMkLst>
        </pc:picChg>
        <pc:picChg chg="del">
          <ac:chgData name="Guest User" userId="S::urn:spo:anon#1f2d31b285b5c165bfc5fc93a3933da66505ddca460490788b18f66c914b3997::" providerId="AD" clId="Web-{2B19325F-45FA-FE10-78F1-7F8AE2171677}" dt="2024-10-30T11:23:18.189" v="0"/>
          <ac:picMkLst>
            <pc:docMk/>
            <pc:sldMk cId="1775126325" sldId="803"/>
            <ac:picMk id="10" creationId="{CBC72170-313F-D7B8-7C57-3E8C97EBF506}"/>
          </ac:picMkLst>
        </pc:picChg>
      </pc:sldChg>
    </pc:docChg>
  </pc:docChgLst>
  <pc:docChgLst>
    <pc:chgData name="440023365@sm.imamu.edu.sa" userId="S::urn:spo:guest#440023365@sm.imamu.edu.sa::" providerId="AD" clId="Web-{A52BC191-3908-30DB-6B65-88889C551EEE}"/>
    <pc:docChg chg="modSld">
      <pc:chgData name="440023365@sm.imamu.edu.sa" userId="S::urn:spo:guest#440023365@sm.imamu.edu.sa::" providerId="AD" clId="Web-{A52BC191-3908-30DB-6B65-88889C551EEE}" dt="2024-10-28T16:22:09.661" v="42" actId="1076"/>
      <pc:docMkLst>
        <pc:docMk/>
      </pc:docMkLst>
      <pc:sldChg chg="addSp delSp modSp">
        <pc:chgData name="440023365@sm.imamu.edu.sa" userId="S::urn:spo:guest#440023365@sm.imamu.edu.sa::" providerId="AD" clId="Web-{A52BC191-3908-30DB-6B65-88889C551EEE}" dt="2024-10-28T16:22:09.661" v="42" actId="1076"/>
        <pc:sldMkLst>
          <pc:docMk/>
          <pc:sldMk cId="4028162041" sldId="797"/>
        </pc:sldMkLst>
        <pc:spChg chg="mod">
          <ac:chgData name="440023365@sm.imamu.edu.sa" userId="S::urn:spo:guest#440023365@sm.imamu.edu.sa::" providerId="AD" clId="Web-{A52BC191-3908-30DB-6B65-88889C551EEE}" dt="2024-10-28T16:22:09.661" v="42" actId="1076"/>
          <ac:spMkLst>
            <pc:docMk/>
            <pc:sldMk cId="4028162041" sldId="797"/>
            <ac:spMk id="7" creationId="{890A6B76-06C5-CAF5-71FA-03E5C2DB8693}"/>
          </ac:spMkLst>
        </pc:spChg>
        <pc:spChg chg="add del mod">
          <ac:chgData name="440023365@sm.imamu.edu.sa" userId="S::urn:spo:guest#440023365@sm.imamu.edu.sa::" providerId="AD" clId="Web-{A52BC191-3908-30DB-6B65-88889C551EEE}" dt="2024-10-28T16:21:09.378" v="26"/>
          <ac:spMkLst>
            <pc:docMk/>
            <pc:sldMk cId="4028162041" sldId="797"/>
            <ac:spMk id="8" creationId="{236894BC-07AC-AF87-E4D2-76A563945BA2}"/>
          </ac:spMkLst>
        </pc:spChg>
      </pc:sldChg>
    </pc:docChg>
  </pc:docChgLst>
  <pc:docChgLst>
    <pc:chgData name="abdullahibaqais@gmail.com" userId="S::urn:spo:guest#abdullahibaqais@gmail.com::" providerId="AD" clId="Web-{C94C557C-0FAB-CD8E-6569-94254F925984}"/>
    <pc:docChg chg="addSld delSld modSld">
      <pc:chgData name="abdullahibaqais@gmail.com" userId="S::urn:spo:guest#abdullahibaqais@gmail.com::" providerId="AD" clId="Web-{C94C557C-0FAB-CD8E-6569-94254F925984}" dt="2024-10-28T18:12:44.148" v="411" actId="14100"/>
      <pc:docMkLst>
        <pc:docMk/>
      </pc:docMkLst>
      <pc:sldChg chg="addSp modSp">
        <pc:chgData name="abdullahibaqais@gmail.com" userId="S::urn:spo:guest#abdullahibaqais@gmail.com::" providerId="AD" clId="Web-{C94C557C-0FAB-CD8E-6569-94254F925984}" dt="2024-10-28T17:56:22.350" v="302" actId="1076"/>
        <pc:sldMkLst>
          <pc:docMk/>
          <pc:sldMk cId="2600333625" sldId="793"/>
        </pc:sldMkLst>
        <pc:spChg chg="mod">
          <ac:chgData name="abdullahibaqais@gmail.com" userId="S::urn:spo:guest#abdullahibaqais@gmail.com::" providerId="AD" clId="Web-{C94C557C-0FAB-CD8E-6569-94254F925984}" dt="2024-10-28T17:46:21.596" v="272" actId="20577"/>
          <ac:spMkLst>
            <pc:docMk/>
            <pc:sldMk cId="2600333625" sldId="793"/>
            <ac:spMk id="7" creationId="{9C6FCB83-D4E6-ACE3-5F31-29788D6B0C12}"/>
          </ac:spMkLst>
        </pc:spChg>
        <pc:picChg chg="add mod">
          <ac:chgData name="abdullahibaqais@gmail.com" userId="S::urn:spo:guest#abdullahibaqais@gmail.com::" providerId="AD" clId="Web-{C94C557C-0FAB-CD8E-6569-94254F925984}" dt="2024-10-28T17:56:22.350" v="302" actId="1076"/>
          <ac:picMkLst>
            <pc:docMk/>
            <pc:sldMk cId="2600333625" sldId="793"/>
            <ac:picMk id="5" creationId="{118FCE46-9903-71F6-AB19-550A96BBC282}"/>
          </ac:picMkLst>
        </pc:picChg>
      </pc:sldChg>
      <pc:sldChg chg="addSp modSp">
        <pc:chgData name="abdullahibaqais@gmail.com" userId="S::urn:spo:guest#abdullahibaqais@gmail.com::" providerId="AD" clId="Web-{C94C557C-0FAB-CD8E-6569-94254F925984}" dt="2024-10-28T18:04:54.679" v="341" actId="1076"/>
        <pc:sldMkLst>
          <pc:docMk/>
          <pc:sldMk cId="2300505126" sldId="794"/>
        </pc:sldMkLst>
        <pc:spChg chg="mod">
          <ac:chgData name="abdullahibaqais@gmail.com" userId="S::urn:spo:guest#abdullahibaqais@gmail.com::" providerId="AD" clId="Web-{C94C557C-0FAB-CD8E-6569-94254F925984}" dt="2024-10-28T16:43:33.559" v="271" actId="20577"/>
          <ac:spMkLst>
            <pc:docMk/>
            <pc:sldMk cId="2300505126" sldId="794"/>
            <ac:spMk id="7" creationId="{D7BF3FE6-F437-E45D-F5ED-5B9D45C476E2}"/>
          </ac:spMkLst>
        </pc:spChg>
        <pc:spChg chg="add mod">
          <ac:chgData name="abdullahibaqais@gmail.com" userId="S::urn:spo:guest#abdullahibaqais@gmail.com::" providerId="AD" clId="Web-{C94C557C-0FAB-CD8E-6569-94254F925984}" dt="2024-10-28T18:04:54.679" v="341" actId="1076"/>
          <ac:spMkLst>
            <pc:docMk/>
            <pc:sldMk cId="2300505126" sldId="794"/>
            <ac:spMk id="9" creationId="{D80FE183-2A05-4BC2-E286-43B202EA511B}"/>
          </ac:spMkLst>
        </pc:spChg>
        <pc:picChg chg="add mod">
          <ac:chgData name="abdullahibaqais@gmail.com" userId="S::urn:spo:guest#abdullahibaqais@gmail.com::" providerId="AD" clId="Web-{C94C557C-0FAB-CD8E-6569-94254F925984}" dt="2024-10-28T18:04:31.054" v="337" actId="1076"/>
          <ac:picMkLst>
            <pc:docMk/>
            <pc:sldMk cId="2300505126" sldId="794"/>
            <ac:picMk id="8" creationId="{08BF85C0-1705-94E1-0E0C-A534B5F03F7A}"/>
          </ac:picMkLst>
        </pc:picChg>
      </pc:sldChg>
      <pc:sldChg chg="addSp delSp modSp">
        <pc:chgData name="abdullahibaqais@gmail.com" userId="S::urn:spo:guest#abdullahibaqais@gmail.com::" providerId="AD" clId="Web-{C94C557C-0FAB-CD8E-6569-94254F925984}" dt="2024-10-28T18:10:38.847" v="386"/>
        <pc:sldMkLst>
          <pc:docMk/>
          <pc:sldMk cId="97779152" sldId="795"/>
        </pc:sldMkLst>
        <pc:spChg chg="mod">
          <ac:chgData name="abdullahibaqais@gmail.com" userId="S::urn:spo:guest#abdullahibaqais@gmail.com::" providerId="AD" clId="Web-{C94C557C-0FAB-CD8E-6569-94254F925984}" dt="2024-10-28T17:52:11.810" v="293" actId="20577"/>
          <ac:spMkLst>
            <pc:docMk/>
            <pc:sldMk cId="97779152" sldId="795"/>
            <ac:spMk id="7" creationId="{CD23B285-CD7C-C150-866E-430013E638D1}"/>
          </ac:spMkLst>
        </pc:spChg>
        <pc:picChg chg="add del mod">
          <ac:chgData name="abdullahibaqais@gmail.com" userId="S::urn:spo:guest#abdullahibaqais@gmail.com::" providerId="AD" clId="Web-{C94C557C-0FAB-CD8E-6569-94254F925984}" dt="2024-10-28T17:52:15.686" v="295"/>
          <ac:picMkLst>
            <pc:docMk/>
            <pc:sldMk cId="97779152" sldId="795"/>
            <ac:picMk id="8" creationId="{A126B46F-F9F2-ED45-A99D-F869368E1D60}"/>
          </ac:picMkLst>
        </pc:picChg>
        <pc:picChg chg="add del mod">
          <ac:chgData name="abdullahibaqais@gmail.com" userId="S::urn:spo:guest#abdullahibaqais@gmail.com::" providerId="AD" clId="Web-{C94C557C-0FAB-CD8E-6569-94254F925984}" dt="2024-10-28T18:10:38.847" v="386"/>
          <ac:picMkLst>
            <pc:docMk/>
            <pc:sldMk cId="97779152" sldId="795"/>
            <ac:picMk id="9" creationId="{BD725EFA-73F9-BABE-B7D0-C2723F76CFE4}"/>
          </ac:picMkLst>
        </pc:picChg>
      </pc:sldChg>
      <pc:sldChg chg="modSp del">
        <pc:chgData name="abdullahibaqais@gmail.com" userId="S::urn:spo:guest#abdullahibaqais@gmail.com::" providerId="AD" clId="Web-{C94C557C-0FAB-CD8E-6569-94254F925984}" dt="2024-10-28T18:08:50.156" v="383"/>
        <pc:sldMkLst>
          <pc:docMk/>
          <pc:sldMk cId="2173755079" sldId="796"/>
        </pc:sldMkLst>
        <pc:spChg chg="mod">
          <ac:chgData name="abdullahibaqais@gmail.com" userId="S::urn:spo:guest#abdullahibaqais@gmail.com::" providerId="AD" clId="Web-{C94C557C-0FAB-CD8E-6569-94254F925984}" dt="2024-10-28T16:19:56.868" v="43"/>
          <ac:spMkLst>
            <pc:docMk/>
            <pc:sldMk cId="2173755079" sldId="796"/>
            <ac:spMk id="7" creationId="{780D391D-283C-410A-6978-49E65F9D979A}"/>
          </ac:spMkLst>
        </pc:spChg>
      </pc:sldChg>
      <pc:sldChg chg="modSp">
        <pc:chgData name="abdullahibaqais@gmail.com" userId="S::urn:spo:guest#abdullahibaqais@gmail.com::" providerId="AD" clId="Web-{C94C557C-0FAB-CD8E-6569-94254F925984}" dt="2024-10-28T16:16:30.204" v="39" actId="20577"/>
        <pc:sldMkLst>
          <pc:docMk/>
          <pc:sldMk cId="4028162041" sldId="797"/>
        </pc:sldMkLst>
        <pc:spChg chg="mod">
          <ac:chgData name="abdullahibaqais@gmail.com" userId="S::urn:spo:guest#abdullahibaqais@gmail.com::" providerId="AD" clId="Web-{C94C557C-0FAB-CD8E-6569-94254F925984}" dt="2024-10-28T16:16:30.204" v="39" actId="20577"/>
          <ac:spMkLst>
            <pc:docMk/>
            <pc:sldMk cId="4028162041" sldId="797"/>
            <ac:spMk id="7" creationId="{890A6B76-06C5-CAF5-71FA-03E5C2DB8693}"/>
          </ac:spMkLst>
        </pc:spChg>
      </pc:sldChg>
      <pc:sldChg chg="addSp delSp modSp add replId">
        <pc:chgData name="abdullahibaqais@gmail.com" userId="S::urn:spo:guest#abdullahibaqais@gmail.com::" providerId="AD" clId="Web-{C94C557C-0FAB-CD8E-6569-94254F925984}" dt="2024-10-28T16:27:50.510" v="150" actId="20577"/>
        <pc:sldMkLst>
          <pc:docMk/>
          <pc:sldMk cId="498201402" sldId="798"/>
        </pc:sldMkLst>
        <pc:spChg chg="del">
          <ac:chgData name="abdullahibaqais@gmail.com" userId="S::urn:spo:guest#abdullahibaqais@gmail.com::" providerId="AD" clId="Web-{C94C557C-0FAB-CD8E-6569-94254F925984}" dt="2024-10-28T16:21:31.121" v="45"/>
          <ac:spMkLst>
            <pc:docMk/>
            <pc:sldMk cId="498201402" sldId="798"/>
            <ac:spMk id="7" creationId="{780D391D-283C-410A-6978-49E65F9D979A}"/>
          </ac:spMkLst>
        </pc:spChg>
        <pc:spChg chg="add mod">
          <ac:chgData name="abdullahibaqais@gmail.com" userId="S::urn:spo:guest#abdullahibaqais@gmail.com::" providerId="AD" clId="Web-{C94C557C-0FAB-CD8E-6569-94254F925984}" dt="2024-10-28T16:27:50.510" v="150" actId="20577"/>
          <ac:spMkLst>
            <pc:docMk/>
            <pc:sldMk cId="498201402" sldId="798"/>
            <ac:spMk id="9" creationId="{E2419B9D-88A9-CA07-EAB6-13BF9FE2FC01}"/>
          </ac:spMkLst>
        </pc:spChg>
        <pc:graphicFrameChg chg="add mod modGraphic">
          <ac:chgData name="abdullahibaqais@gmail.com" userId="S::urn:spo:guest#abdullahibaqais@gmail.com::" providerId="AD" clId="Web-{C94C557C-0FAB-CD8E-6569-94254F925984}" dt="2024-10-28T16:24:12.549" v="66"/>
          <ac:graphicFrameMkLst>
            <pc:docMk/>
            <pc:sldMk cId="498201402" sldId="798"/>
            <ac:graphicFrameMk id="11" creationId="{E970EA56-C918-CFFA-8EDD-0B123E8D8D04}"/>
          </ac:graphicFrameMkLst>
        </pc:graphicFrameChg>
        <pc:graphicFrameChg chg="add del mod">
          <ac:chgData name="abdullahibaqais@gmail.com" userId="S::urn:spo:guest#abdullahibaqais@gmail.com::" providerId="AD" clId="Web-{C94C557C-0FAB-CD8E-6569-94254F925984}" dt="2024-10-28T16:21:43.653" v="50"/>
          <ac:graphicFrameMkLst>
            <pc:docMk/>
            <pc:sldMk cId="498201402" sldId="798"/>
            <ac:graphicFrameMk id="13" creationId="{245423FE-D67F-3ABA-BE32-D933EC008549}"/>
          </ac:graphicFrameMkLst>
        </pc:graphicFrameChg>
      </pc:sldChg>
      <pc:sldChg chg="addSp delSp modSp add replId">
        <pc:chgData name="abdullahibaqais@gmail.com" userId="S::urn:spo:guest#abdullahibaqais@gmail.com::" providerId="AD" clId="Web-{C94C557C-0FAB-CD8E-6569-94254F925984}" dt="2024-10-28T16:28:51.746" v="158" actId="20577"/>
        <pc:sldMkLst>
          <pc:docMk/>
          <pc:sldMk cId="772762197" sldId="799"/>
        </pc:sldMkLst>
        <pc:spChg chg="del mod">
          <ac:chgData name="abdullahibaqais@gmail.com" userId="S::urn:spo:guest#abdullahibaqais@gmail.com::" providerId="AD" clId="Web-{C94C557C-0FAB-CD8E-6569-94254F925984}" dt="2024-10-28T16:25:30.036" v="76"/>
          <ac:spMkLst>
            <pc:docMk/>
            <pc:sldMk cId="772762197" sldId="799"/>
            <ac:spMk id="9" creationId="{E2419B9D-88A9-CA07-EAB6-13BF9FE2FC01}"/>
          </ac:spMkLst>
        </pc:spChg>
        <pc:spChg chg="add mod">
          <ac:chgData name="abdullahibaqais@gmail.com" userId="S::urn:spo:guest#abdullahibaqais@gmail.com::" providerId="AD" clId="Web-{C94C557C-0FAB-CD8E-6569-94254F925984}" dt="2024-10-28T16:28:51.746" v="158" actId="20577"/>
          <ac:spMkLst>
            <pc:docMk/>
            <pc:sldMk cId="772762197" sldId="799"/>
            <ac:spMk id="10" creationId="{9984FCA8-43F9-C136-8630-A99FC5F37022}"/>
          </ac:spMkLst>
        </pc:spChg>
        <pc:graphicFrameChg chg="del">
          <ac:chgData name="abdullahibaqais@gmail.com" userId="S::urn:spo:guest#abdullahibaqais@gmail.com::" providerId="AD" clId="Web-{C94C557C-0FAB-CD8E-6569-94254F925984}" dt="2024-10-28T16:25:02.254" v="68"/>
          <ac:graphicFrameMkLst>
            <pc:docMk/>
            <pc:sldMk cId="772762197" sldId="799"/>
            <ac:graphicFrameMk id="11" creationId="{E970EA56-C918-CFFA-8EDD-0B123E8D8D04}"/>
          </ac:graphicFrameMkLst>
        </pc:graphicFrameChg>
        <pc:picChg chg="add mod">
          <ac:chgData name="abdullahibaqais@gmail.com" userId="S::urn:spo:guest#abdullahibaqais@gmail.com::" providerId="AD" clId="Web-{C94C557C-0FAB-CD8E-6569-94254F925984}" dt="2024-10-28T16:26:33.288" v="99" actId="1076"/>
          <ac:picMkLst>
            <pc:docMk/>
            <pc:sldMk cId="772762197" sldId="799"/>
            <ac:picMk id="7" creationId="{CEAE1551-B98A-09FB-9BD7-56D405B24145}"/>
          </ac:picMkLst>
        </pc:picChg>
      </pc:sldChg>
      <pc:sldChg chg="addSp delSp modSp add replId">
        <pc:chgData name="abdullahibaqais@gmail.com" userId="S::urn:spo:guest#abdullahibaqais@gmail.com::" providerId="AD" clId="Web-{C94C557C-0FAB-CD8E-6569-94254F925984}" dt="2024-10-28T16:26:22.694" v="97" actId="20577"/>
        <pc:sldMkLst>
          <pc:docMk/>
          <pc:sldMk cId="1270868605" sldId="800"/>
        </pc:sldMkLst>
        <pc:spChg chg="mod">
          <ac:chgData name="abdullahibaqais@gmail.com" userId="S::urn:spo:guest#abdullahibaqais@gmail.com::" providerId="AD" clId="Web-{C94C557C-0FAB-CD8E-6569-94254F925984}" dt="2024-10-28T16:26:22.694" v="97" actId="20577"/>
          <ac:spMkLst>
            <pc:docMk/>
            <pc:sldMk cId="1270868605" sldId="800"/>
            <ac:spMk id="10" creationId="{9984FCA8-43F9-C136-8630-A99FC5F37022}"/>
          </ac:spMkLst>
        </pc:spChg>
        <pc:picChg chg="del">
          <ac:chgData name="abdullahibaqais@gmail.com" userId="S::urn:spo:guest#abdullahibaqais@gmail.com::" providerId="AD" clId="Web-{C94C557C-0FAB-CD8E-6569-94254F925984}" dt="2024-10-28T16:26:10.647" v="89"/>
          <ac:picMkLst>
            <pc:docMk/>
            <pc:sldMk cId="1270868605" sldId="800"/>
            <ac:picMk id="7" creationId="{CEAE1551-B98A-09FB-9BD7-56D405B24145}"/>
          </ac:picMkLst>
        </pc:picChg>
        <pc:picChg chg="add mod">
          <ac:chgData name="abdullahibaqais@gmail.com" userId="S::urn:spo:guest#abdullahibaqais@gmail.com::" providerId="AD" clId="Web-{C94C557C-0FAB-CD8E-6569-94254F925984}" dt="2024-10-28T16:26:17.037" v="92" actId="1076"/>
          <ac:picMkLst>
            <pc:docMk/>
            <pc:sldMk cId="1270868605" sldId="800"/>
            <ac:picMk id="8" creationId="{FF4C5B58-FA8B-A9A3-3F1D-4965AA9A76A7}"/>
          </ac:picMkLst>
        </pc:picChg>
      </pc:sldChg>
      <pc:sldChg chg="addSp delSp modSp add replId">
        <pc:chgData name="abdullahibaqais@gmail.com" userId="S::urn:spo:guest#abdullahibaqais@gmail.com::" providerId="AD" clId="Web-{C94C557C-0FAB-CD8E-6569-94254F925984}" dt="2024-10-28T16:39:34.847" v="211" actId="14100"/>
        <pc:sldMkLst>
          <pc:docMk/>
          <pc:sldMk cId="3563804534" sldId="801"/>
        </pc:sldMkLst>
        <pc:spChg chg="add del mod">
          <ac:chgData name="abdullahibaqais@gmail.com" userId="S::urn:spo:guest#abdullahibaqais@gmail.com::" providerId="AD" clId="Web-{C94C557C-0FAB-CD8E-6569-94254F925984}" dt="2024-10-28T16:37:59.110" v="197"/>
          <ac:spMkLst>
            <pc:docMk/>
            <pc:sldMk cId="3563804534" sldId="801"/>
            <ac:spMk id="9" creationId="{380D04C8-4FB6-DE0C-C16F-754D50FBEFA1}"/>
          </ac:spMkLst>
        </pc:spChg>
        <pc:spChg chg="del">
          <ac:chgData name="abdullahibaqais@gmail.com" userId="S::urn:spo:guest#abdullahibaqais@gmail.com::" providerId="AD" clId="Web-{C94C557C-0FAB-CD8E-6569-94254F925984}" dt="2024-10-28T16:36:45.294" v="165"/>
          <ac:spMkLst>
            <pc:docMk/>
            <pc:sldMk cId="3563804534" sldId="801"/>
            <ac:spMk id="10" creationId="{9984FCA8-43F9-C136-8630-A99FC5F37022}"/>
          </ac:spMkLst>
        </pc:spChg>
        <pc:spChg chg="add del mod">
          <ac:chgData name="abdullahibaqais@gmail.com" userId="S::urn:spo:guest#abdullahibaqais@gmail.com::" providerId="AD" clId="Web-{C94C557C-0FAB-CD8E-6569-94254F925984}" dt="2024-10-28T16:38:35.830" v="208"/>
          <ac:spMkLst>
            <pc:docMk/>
            <pc:sldMk cId="3563804534" sldId="801"/>
            <ac:spMk id="15" creationId="{6CB0AC56-1B0B-4E7E-BD5B-4F56D1CFE669}"/>
          </ac:spMkLst>
        </pc:spChg>
        <pc:graphicFrameChg chg="add mod modGraphic">
          <ac:chgData name="abdullahibaqais@gmail.com" userId="S::urn:spo:guest#abdullahibaqais@gmail.com::" providerId="AD" clId="Web-{C94C557C-0FAB-CD8E-6569-94254F925984}" dt="2024-10-28T16:38:11.469" v="199"/>
          <ac:graphicFrameMkLst>
            <pc:docMk/>
            <pc:sldMk cId="3563804534" sldId="801"/>
            <ac:graphicFrameMk id="12" creationId="{EC59140F-35B1-D28E-0BF5-A0A32B47439A}"/>
          </ac:graphicFrameMkLst>
        </pc:graphicFrameChg>
        <pc:picChg chg="del">
          <ac:chgData name="abdullahibaqais@gmail.com" userId="S::urn:spo:guest#abdullahibaqais@gmail.com::" providerId="AD" clId="Web-{C94C557C-0FAB-CD8E-6569-94254F925984}" dt="2024-10-28T16:36:21.215" v="164"/>
          <ac:picMkLst>
            <pc:docMk/>
            <pc:sldMk cId="3563804534" sldId="801"/>
            <ac:picMk id="8" creationId="{FF4C5B58-FA8B-A9A3-3F1D-4965AA9A76A7}"/>
          </ac:picMkLst>
        </pc:picChg>
        <pc:picChg chg="add mod">
          <ac:chgData name="abdullahibaqais@gmail.com" userId="S::urn:spo:guest#abdullahibaqais@gmail.com::" providerId="AD" clId="Web-{C94C557C-0FAB-CD8E-6569-94254F925984}" dt="2024-10-28T16:38:41.986" v="209" actId="1076"/>
          <ac:picMkLst>
            <pc:docMk/>
            <pc:sldMk cId="3563804534" sldId="801"/>
            <ac:picMk id="13" creationId="{F028CE76-3444-1DBC-B9D4-91A913936996}"/>
          </ac:picMkLst>
        </pc:picChg>
        <pc:picChg chg="add mod">
          <ac:chgData name="abdullahibaqais@gmail.com" userId="S::urn:spo:guest#abdullahibaqais@gmail.com::" providerId="AD" clId="Web-{C94C557C-0FAB-CD8E-6569-94254F925984}" dt="2024-10-28T16:39:34.847" v="211" actId="14100"/>
          <ac:picMkLst>
            <pc:docMk/>
            <pc:sldMk cId="3563804534" sldId="801"/>
            <ac:picMk id="14" creationId="{28F72645-049E-9842-5612-CD01E4110357}"/>
          </ac:picMkLst>
        </pc:picChg>
      </pc:sldChg>
      <pc:sldChg chg="addSp delSp modSp add del replId">
        <pc:chgData name="abdullahibaqais@gmail.com" userId="S::urn:spo:guest#abdullahibaqais@gmail.com::" providerId="AD" clId="Web-{C94C557C-0FAB-CD8E-6569-94254F925984}" dt="2024-10-28T18:08:15.889" v="380"/>
        <pc:sldMkLst>
          <pc:docMk/>
          <pc:sldMk cId="1627312434" sldId="802"/>
        </pc:sldMkLst>
        <pc:spChg chg="del">
          <ac:chgData name="abdullahibaqais@gmail.com" userId="S::urn:spo:guest#abdullahibaqais@gmail.com::" providerId="AD" clId="Web-{C94C557C-0FAB-CD8E-6569-94254F925984}" dt="2024-10-28T18:02:12.002" v="311"/>
          <ac:spMkLst>
            <pc:docMk/>
            <pc:sldMk cId="1627312434" sldId="802"/>
            <ac:spMk id="7" creationId="{D7BF3FE6-F437-E45D-F5ED-5B9D45C476E2}"/>
          </ac:spMkLst>
        </pc:spChg>
        <pc:spChg chg="add del mod">
          <ac:chgData name="abdullahibaqais@gmail.com" userId="S::urn:spo:guest#abdullahibaqais@gmail.com::" providerId="AD" clId="Web-{C94C557C-0FAB-CD8E-6569-94254F925984}" dt="2024-10-28T18:03:19.629" v="314"/>
          <ac:spMkLst>
            <pc:docMk/>
            <pc:sldMk cId="1627312434" sldId="802"/>
            <ac:spMk id="10" creationId="{2302D9F4-5E32-414E-800A-799E7BE885CC}"/>
          </ac:spMkLst>
        </pc:spChg>
        <pc:spChg chg="add del mod">
          <ac:chgData name="abdullahibaqais@gmail.com" userId="S::urn:spo:guest#abdullahibaqais@gmail.com::" providerId="AD" clId="Web-{C94C557C-0FAB-CD8E-6569-94254F925984}" dt="2024-10-28T18:08:13.155" v="379"/>
          <ac:spMkLst>
            <pc:docMk/>
            <pc:sldMk cId="1627312434" sldId="802"/>
            <ac:spMk id="12" creationId="{25364003-6524-6C74-01ED-A0DCDAFCCC01}"/>
          </ac:spMkLst>
        </pc:spChg>
        <pc:picChg chg="del">
          <ac:chgData name="abdullahibaqais@gmail.com" userId="S::urn:spo:guest#abdullahibaqais@gmail.com::" providerId="AD" clId="Web-{C94C557C-0FAB-CD8E-6569-94254F925984}" dt="2024-10-28T18:02:12.268" v="312"/>
          <ac:picMkLst>
            <pc:docMk/>
            <pc:sldMk cId="1627312434" sldId="802"/>
            <ac:picMk id="8" creationId="{08BF85C0-1705-94E1-0E0C-A534B5F03F7A}"/>
          </ac:picMkLst>
        </pc:picChg>
        <pc:picChg chg="add del mod">
          <ac:chgData name="abdullahibaqais@gmail.com" userId="S::urn:spo:guest#abdullahibaqais@gmail.com::" providerId="AD" clId="Web-{C94C557C-0FAB-CD8E-6569-94254F925984}" dt="2024-10-28T18:07:55.201" v="372"/>
          <ac:picMkLst>
            <pc:docMk/>
            <pc:sldMk cId="1627312434" sldId="802"/>
            <ac:picMk id="11" creationId="{1033B208-5CBC-6629-15A1-1B79488787D0}"/>
          </ac:picMkLst>
        </pc:picChg>
      </pc:sldChg>
      <pc:sldChg chg="addSp delSp modSp add replId">
        <pc:chgData name="abdullahibaqais@gmail.com" userId="S::urn:spo:guest#abdullahibaqais@gmail.com::" providerId="AD" clId="Web-{C94C557C-0FAB-CD8E-6569-94254F925984}" dt="2024-10-28T18:08:23.905" v="382" actId="1076"/>
        <pc:sldMkLst>
          <pc:docMk/>
          <pc:sldMk cId="1775126325" sldId="803"/>
        </pc:sldMkLst>
        <pc:spChg chg="mod">
          <ac:chgData name="abdullahibaqais@gmail.com" userId="S::urn:spo:guest#abdullahibaqais@gmail.com::" providerId="AD" clId="Web-{C94C557C-0FAB-CD8E-6569-94254F925984}" dt="2024-10-28T18:07:44.498" v="371" actId="20577"/>
          <ac:spMkLst>
            <pc:docMk/>
            <pc:sldMk cId="1775126325" sldId="803"/>
            <ac:spMk id="7" creationId="{D7BF3FE6-F437-E45D-F5ED-5B9D45C476E2}"/>
          </ac:spMkLst>
        </pc:spChg>
        <pc:spChg chg="del">
          <ac:chgData name="abdullahibaqais@gmail.com" userId="S::urn:spo:guest#abdullahibaqais@gmail.com::" providerId="AD" clId="Web-{C94C557C-0FAB-CD8E-6569-94254F925984}" dt="2024-10-28T18:05:11.367" v="344"/>
          <ac:spMkLst>
            <pc:docMk/>
            <pc:sldMk cId="1775126325" sldId="803"/>
            <ac:spMk id="9" creationId="{D80FE183-2A05-4BC2-E286-43B202EA511B}"/>
          </ac:spMkLst>
        </pc:spChg>
        <pc:spChg chg="add mod">
          <ac:chgData name="abdullahibaqais@gmail.com" userId="S::urn:spo:guest#abdullahibaqais@gmail.com::" providerId="AD" clId="Web-{C94C557C-0FAB-CD8E-6569-94254F925984}" dt="2024-10-28T18:08:23.905" v="382" actId="1076"/>
          <ac:spMkLst>
            <pc:docMk/>
            <pc:sldMk cId="1775126325" sldId="803"/>
            <ac:spMk id="11" creationId="{25364003-6524-6C74-01ED-A0DCDAFCCC01}"/>
          </ac:spMkLst>
        </pc:spChg>
        <pc:picChg chg="del">
          <ac:chgData name="abdullahibaqais@gmail.com" userId="S::urn:spo:guest#abdullahibaqais@gmail.com::" providerId="AD" clId="Web-{C94C557C-0FAB-CD8E-6569-94254F925984}" dt="2024-10-28T18:05:08.805" v="343"/>
          <ac:picMkLst>
            <pc:docMk/>
            <pc:sldMk cId="1775126325" sldId="803"/>
            <ac:picMk id="8" creationId="{08BF85C0-1705-94E1-0E0C-A534B5F03F7A}"/>
          </ac:picMkLst>
        </pc:picChg>
        <pc:picChg chg="add mod">
          <ac:chgData name="abdullahibaqais@gmail.com" userId="S::urn:spo:guest#abdullahibaqais@gmail.com::" providerId="AD" clId="Web-{C94C557C-0FAB-CD8E-6569-94254F925984}" dt="2024-10-28T18:08:10.686" v="378" actId="1076"/>
          <ac:picMkLst>
            <pc:docMk/>
            <pc:sldMk cId="1775126325" sldId="803"/>
            <ac:picMk id="10" creationId="{CBC72170-313F-D7B8-7C57-3E8C97EBF506}"/>
          </ac:picMkLst>
        </pc:picChg>
      </pc:sldChg>
      <pc:sldChg chg="addSp delSp modSp add replId">
        <pc:chgData name="abdullahibaqais@gmail.com" userId="S::urn:spo:guest#abdullahibaqais@gmail.com::" providerId="AD" clId="Web-{C94C557C-0FAB-CD8E-6569-94254F925984}" dt="2024-10-28T18:12:44.148" v="411" actId="14100"/>
        <pc:sldMkLst>
          <pc:docMk/>
          <pc:sldMk cId="2602324136" sldId="804"/>
        </pc:sldMkLst>
        <pc:spChg chg="add del">
          <ac:chgData name="abdullahibaqais@gmail.com" userId="S::urn:spo:guest#abdullahibaqais@gmail.com::" providerId="AD" clId="Web-{C94C557C-0FAB-CD8E-6569-94254F925984}" dt="2024-10-28T18:11:34.724" v="400"/>
          <ac:spMkLst>
            <pc:docMk/>
            <pc:sldMk cId="2602324136" sldId="804"/>
            <ac:spMk id="2" creationId="{048B2616-B2F7-CE0C-3129-87DF3CB52E24}"/>
          </ac:spMkLst>
        </pc:spChg>
        <pc:spChg chg="del mod">
          <ac:chgData name="abdullahibaqais@gmail.com" userId="S::urn:spo:guest#abdullahibaqais@gmail.com::" providerId="AD" clId="Web-{C94C557C-0FAB-CD8E-6569-94254F925984}" dt="2024-10-28T18:10:44.613" v="389"/>
          <ac:spMkLst>
            <pc:docMk/>
            <pc:sldMk cId="2602324136" sldId="804"/>
            <ac:spMk id="7" creationId="{CD23B285-CD7C-C150-866E-430013E638D1}"/>
          </ac:spMkLst>
        </pc:spChg>
        <pc:spChg chg="add del mod">
          <ac:chgData name="abdullahibaqais@gmail.com" userId="S::urn:spo:guest#abdullahibaqais@gmail.com::" providerId="AD" clId="Web-{C94C557C-0FAB-CD8E-6569-94254F925984}" dt="2024-10-28T18:10:55.535" v="393"/>
          <ac:spMkLst>
            <pc:docMk/>
            <pc:sldMk cId="2602324136" sldId="804"/>
            <ac:spMk id="10" creationId="{C83E2357-92E0-3D35-144E-D32275FBF178}"/>
          </ac:spMkLst>
        </pc:spChg>
        <pc:spChg chg="add del mod">
          <ac:chgData name="abdullahibaqais@gmail.com" userId="S::urn:spo:guest#abdullahibaqais@gmail.com::" providerId="AD" clId="Web-{C94C557C-0FAB-CD8E-6569-94254F925984}" dt="2024-10-28T18:11:27.927" v="397"/>
          <ac:spMkLst>
            <pc:docMk/>
            <pc:sldMk cId="2602324136" sldId="804"/>
            <ac:spMk id="12" creationId="{AA218047-840E-5CF0-2412-6EB40612B7A0}"/>
          </ac:spMkLst>
        </pc:spChg>
        <pc:spChg chg="add del mod">
          <ac:chgData name="abdullahibaqais@gmail.com" userId="S::urn:spo:guest#abdullahibaqais@gmail.com::" providerId="AD" clId="Web-{C94C557C-0FAB-CD8E-6569-94254F925984}" dt="2024-10-28T18:11:39.724" v="403"/>
          <ac:spMkLst>
            <pc:docMk/>
            <pc:sldMk cId="2602324136" sldId="804"/>
            <ac:spMk id="14" creationId="{C986CD00-C132-2B05-237F-AA399E806931}"/>
          </ac:spMkLst>
        </pc:spChg>
        <pc:picChg chg="mod">
          <ac:chgData name="abdullahibaqais@gmail.com" userId="S::urn:spo:guest#abdullahibaqais@gmail.com::" providerId="AD" clId="Web-{C94C557C-0FAB-CD8E-6569-94254F925984}" dt="2024-10-28T18:12:44.148" v="411" actId="14100"/>
          <ac:picMkLst>
            <pc:docMk/>
            <pc:sldMk cId="2602324136" sldId="804"/>
            <ac:picMk id="9" creationId="{BD725EFA-73F9-BABE-B7D0-C2723F76CF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2024-10-30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5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>
            <a:extLst>
              <a:ext uri="{FF2B5EF4-FFF2-40B4-BE49-F238E27FC236}">
                <a16:creationId xmlns:a16="http://schemas.microsoft.com/office/drawing/2014/main" id="{CCEC8F59-794B-4743-A6D7-1BC9720006CB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56667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>
            <a:extLst>
              <a:ext uri="{FF2B5EF4-FFF2-40B4-BE49-F238E27FC236}">
                <a16:creationId xmlns:a16="http://schemas.microsoft.com/office/drawing/2014/main" id="{DE8CAD59-3F29-4FBB-AE0A-697DDFD5E69E}"/>
              </a:ext>
            </a:extLst>
          </p:cNvPr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baseline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Artificial Intelligence Course</a:t>
            </a:r>
            <a:endParaRPr lang="ko-KR" altLang="en-US" sz="240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149771-D78D-40D7-8B97-564358008D8D}"/>
              </a:ext>
            </a:extLst>
          </p:cNvPr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02AC410D-7805-4DA9-915F-991D72686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/>
              <a:t>Team Name</a:t>
            </a:r>
            <a:endParaRPr lang="ko-KR" altLang="en-US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44AF0917-EEBC-44C5-8BA6-F1CA2AFA4B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/>
              <a:t>Project</a:t>
            </a:r>
            <a:r>
              <a:rPr lang="ko-KR" altLang="en-US"/>
              <a:t> </a:t>
            </a:r>
            <a:br>
              <a:rPr lang="en-US" altLang="ko-KR"/>
            </a:br>
            <a:r>
              <a:rPr lang="en-US" altLang="ko-KR"/>
              <a:t>Name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29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>
            <a:extLst>
              <a:ext uri="{FF2B5EF4-FFF2-40B4-BE49-F238E27FC236}">
                <a16:creationId xmlns:a16="http://schemas.microsoft.com/office/drawing/2014/main" id="{7A4BCBFF-5289-45FE-BA09-DFF42AF8A347}"/>
              </a:ext>
            </a:extLst>
          </p:cNvPr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AI Course</a:t>
            </a:r>
            <a:endParaRPr lang="ko-KR" altLang="en-US" sz="210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6CFBD-D9B3-4245-A68B-1D7EC1CB6F07}"/>
              </a:ext>
            </a:extLst>
          </p:cNvPr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2EB59A-603F-4715-ABA1-D9DF69D44512}"/>
              </a:ext>
            </a:extLst>
          </p:cNvPr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6BC111-C555-4B09-8375-33C4F4C2F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/>
              <a:t>Project</a:t>
            </a:r>
            <a:r>
              <a:rPr lang="ko-KR" altLang="en-US"/>
              <a:t> </a:t>
            </a:r>
            <a:br>
              <a:rPr lang="en-US" altLang="ko-KR"/>
            </a:br>
            <a:r>
              <a:rPr lang="en-US" altLang="ko-KR"/>
              <a:t>Name</a:t>
            </a:r>
            <a:endParaRPr lang="ko-KR" altLang="en-US"/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CBEAE583-0BAA-455B-9555-B00A4FE8B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/>
              <a:t>Team Name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312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443" userDrawn="1">
          <p15:clr>
            <a:srgbClr val="FBAE40"/>
          </p15:clr>
        </p15:guide>
        <p15:guide id="3" pos="5955">
          <p15:clr>
            <a:srgbClr val="FBAE40"/>
          </p15:clr>
        </p15:guide>
        <p15:guide id="4" pos="6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5E1FE-2B04-4D8E-A51A-6B9CEC7B3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/>
              <a:t>Slide Title</a:t>
            </a:r>
            <a:endParaRPr lang="ko-KR" altLang="en-US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FEC8C6A-D95C-4B3C-9803-6F9071BF0C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/>
              <a:t>No</a:t>
            </a:r>
            <a:endParaRPr lang="ko-KR" altLang="en-US"/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6DA22BCA-E7E2-4377-AD8E-AC1336C3DB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050" latinLnBrk="0"/>
            <a:r>
              <a:rPr lang="en-US" altLang="ko-KR"/>
              <a:t>Subtitle</a:t>
            </a:r>
            <a:endParaRPr lang="ko-KR" altLang="en-US"/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7647BD6A-5F13-45AE-859C-AF2BA0A73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063" latinLnBrk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23" name="텍스트 개체 틀 18">
            <a:extLst>
              <a:ext uri="{FF2B5EF4-FFF2-40B4-BE49-F238E27FC236}">
                <a16:creationId xmlns:a16="http://schemas.microsoft.com/office/drawing/2014/main" id="{3A9667F7-80AD-4A7A-8543-285975B06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/>
              <a:t>UNIT</a:t>
            </a:r>
            <a:endParaRPr lang="ko-KR" altLang="en-US"/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B6D584F0-F100-4FB4-B935-0E81DB1D3B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747" indent="-177747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/>
              <a:t>Level1</a:t>
            </a:r>
          </a:p>
          <a:p>
            <a:pPr lvl="1"/>
            <a:r>
              <a:rPr lang="en-US" altLang="ko-KR"/>
              <a:t>Level2</a:t>
            </a:r>
          </a:p>
          <a:p>
            <a:pPr lvl="1"/>
            <a:endParaRPr lang="en-US" altLang="ko-KR"/>
          </a:p>
          <a:p>
            <a:pPr marL="628461" lvl="1" indent="-207901" algn="l" defTabSz="843830" rtl="0" eaLnBrk="1" latinLnBrk="1" hangingPunct="1">
              <a:lnSpc>
                <a:spcPct val="90000"/>
              </a:lnSpc>
              <a:spcBef>
                <a:spcPts val="462"/>
              </a:spcBef>
              <a:buSzPct val="90000"/>
              <a:buFontTx/>
              <a:buBlip>
                <a:blip r:embed="rId5"/>
              </a:buBlip>
            </a:pPr>
            <a:endParaRPr lang="en-US" altLang="ko-KR"/>
          </a:p>
          <a:p>
            <a:pPr lvl="1"/>
            <a:endParaRPr lang="ko-KR" altLang="en-US"/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10204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43415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177962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>
            <a:extLst>
              <a:ext uri="{FF2B5EF4-FFF2-40B4-BE49-F238E27FC236}">
                <a16:creationId xmlns:a16="http://schemas.microsoft.com/office/drawing/2014/main" id="{E75758B0-2429-4331-898E-5EEED60D4280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4250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55">
          <p15:clr>
            <a:srgbClr val="FBAE40"/>
          </p15:clr>
        </p15:guide>
        <p15:guide id="3" pos="28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>
            <a:extLst>
              <a:ext uri="{FF2B5EF4-FFF2-40B4-BE49-F238E27FC236}">
                <a16:creationId xmlns:a16="http://schemas.microsoft.com/office/drawing/2014/main" id="{C5960DC7-D671-485D-92B0-FEED6CE658A3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34395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C441AFAB-5BBF-465C-B7A8-FED86E626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9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2B242C-8600-47F0-98D5-6EA512C41BF2}"/>
              </a:ext>
            </a:extLst>
          </p:cNvPr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A977D3D7-ABF1-4BDD-B1E5-CCA79CC81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/>
          </a:p>
        </p:txBody>
      </p:sp>
    </p:spTree>
    <p:extLst>
      <p:ext uri="{BB962C8B-B14F-4D97-AF65-F5344CB8AC3E}">
        <p14:creationId xmlns:p14="http://schemas.microsoft.com/office/powerpoint/2010/main" val="122783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92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85" r:id="rId3"/>
    <p:sldLayoutId id="2147483687" r:id="rId4"/>
    <p:sldLayoutId id="2147483694" r:id="rId5"/>
    <p:sldLayoutId id="2147483693" r:id="rId6"/>
    <p:sldLayoutId id="2147483686" r:id="rId7"/>
    <p:sldLayoutId id="2147483688" r:id="rId8"/>
    <p:sldLayoutId id="2147483689" r:id="rId9"/>
    <p:sldLayoutId id="2147483690" r:id="rId10"/>
  </p:sldLayoutIdLst>
  <p:txStyles>
    <p:titleStyle>
      <a:lvl1pPr algn="l" defTabSz="914126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BA57D5-7920-4C59-8990-1FDF22441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0000" y="3551768"/>
            <a:ext cx="6837808" cy="276999"/>
          </a:xfrm>
        </p:spPr>
        <p:txBody>
          <a:bodyPr/>
          <a:lstStyle/>
          <a:p>
            <a:r>
              <a:rPr lang="en-US" altLang="ko-KR"/>
              <a:t>Machine Masters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1786819-9BFB-478D-BAE7-57DB1DEA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10000"/>
            <a:ext cx="7708948" cy="1477328"/>
          </a:xfrm>
        </p:spPr>
        <p:txBody>
          <a:bodyPr/>
          <a:lstStyle/>
          <a:p>
            <a:r>
              <a:rPr lang="en-US" altLang="ko-KR"/>
              <a:t>Plant Diseases Detection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CF0C-C2F0-2CF3-A18E-00C38F442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9952-367C-A42C-AD18-78B85CA2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D9716-5156-2F97-B395-A059E0A6A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DC4C4-C93C-AC6F-8D98-911A1DC402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Project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07A03-3A1D-5E98-993C-C332AD68F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A1DEE-48D7-CA5E-242D-A2AAB5277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84FCA8-43F9-C136-8630-A99FC5F370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0" tIns="0" rIns="0" bIns="0" anchor="t"/>
          <a:lstStyle/>
          <a:p>
            <a:pPr marL="177165" indent="-177165"/>
            <a:r>
              <a:rPr lang="en-US">
                <a:latin typeface="SamsungOne 400"/>
                <a:ea typeface="SamsungOne 400"/>
              </a:rPr>
              <a:t>VGG16</a:t>
            </a:r>
            <a:endParaRPr lang="en-US"/>
          </a:p>
        </p:txBody>
      </p:sp>
      <p:pic>
        <p:nvPicPr>
          <p:cNvPr id="8" name="Picture 7" descr="A grid of squares with a cross&#10;&#10;Description automatically generated">
            <a:extLst>
              <a:ext uri="{FF2B5EF4-FFF2-40B4-BE49-F238E27FC236}">
                <a16:creationId xmlns:a16="http://schemas.microsoft.com/office/drawing/2014/main" id="{FF4C5B58-FA8B-A9A3-3F1D-4965AA9A7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660" y="1928933"/>
            <a:ext cx="4600042" cy="43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8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CF0C-C2F0-2CF3-A18E-00C38F442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9952-367C-A42C-AD18-78B85CA2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D9716-5156-2F97-B395-A059E0A6A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DC4C4-C93C-AC6F-8D98-911A1DC402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Project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07A03-3A1D-5E98-993C-C332AD68F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A1DEE-48D7-CA5E-242D-A2AAB5277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C59140F-35B1-D28E-0BF5-A0A32B474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124361"/>
              </p:ext>
            </p:extLst>
          </p:nvPr>
        </p:nvGraphicFramePr>
        <p:xfrm>
          <a:off x="964926" y="2629379"/>
          <a:ext cx="8166976" cy="52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83488">
                  <a:extLst>
                    <a:ext uri="{9D8B030D-6E8A-4147-A177-3AD203B41FA5}">
                      <a16:colId xmlns:a16="http://schemas.microsoft.com/office/drawing/2014/main" val="1896642296"/>
                    </a:ext>
                  </a:extLst>
                </a:gridCol>
                <a:gridCol w="4083488">
                  <a:extLst>
                    <a:ext uri="{9D8B030D-6E8A-4147-A177-3AD203B41FA5}">
                      <a16:colId xmlns:a16="http://schemas.microsoft.com/office/drawing/2014/main" val="36577300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</a:pPr>
                      <a:r>
                        <a:rPr lang="en-US" sz="1100" b="1">
                          <a:effectLst/>
                          <a:latin typeface="SamsungOne-400"/>
                        </a:rPr>
                        <a:t>VGG16</a:t>
                      </a:r>
                      <a:r>
                        <a:rPr lang="en-US" sz="1100">
                          <a:effectLst/>
                          <a:latin typeface="SamsungOne-40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76"/>
                        </a:lnSpc>
                      </a:pPr>
                      <a:r>
                        <a:rPr lang="en-US" sz="1100" b="1">
                          <a:effectLst/>
                          <a:latin typeface="SamsungOne-400"/>
                        </a:rPr>
                        <a:t>Custom CNN</a:t>
                      </a:r>
                      <a:r>
                        <a:rPr lang="en-US" sz="1100">
                          <a:effectLst/>
                          <a:latin typeface="SamsungOne-40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4307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57"/>
                        </a:lnSpc>
                      </a:pPr>
                      <a:r>
                        <a:rPr lang="en-US" sz="1000">
                          <a:effectLst/>
                          <a:latin typeface="Malgun Gothic" panose="020B0503020000020004" pitchFamily="34" charset="-127"/>
                        </a:rPr>
                        <a:t>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457"/>
                        </a:lnSpc>
                      </a:pPr>
                      <a:r>
                        <a:rPr lang="en-US" sz="1000">
                          <a:effectLst/>
                          <a:latin typeface="Malgun Gothic" panose="020B0503020000020004" pitchFamily="34" charset="-127"/>
                        </a:rPr>
                        <a:t> </a:t>
                      </a: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638309"/>
                  </a:ext>
                </a:extLst>
              </a:tr>
            </a:tbl>
          </a:graphicData>
        </a:graphic>
      </p:graphicFrame>
      <p:pic>
        <p:nvPicPr>
          <p:cNvPr id="13" name="Picture 12" descr="A collage of green leaves&#10;&#10;Description automatically generated">
            <a:extLst>
              <a:ext uri="{FF2B5EF4-FFF2-40B4-BE49-F238E27FC236}">
                <a16:creationId xmlns:a16="http://schemas.microsoft.com/office/drawing/2014/main" id="{F028CE76-3444-1DBC-B9D4-91A91393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67" y="3041264"/>
            <a:ext cx="3205996" cy="3243877"/>
          </a:xfrm>
          <a:prstGeom prst="rect">
            <a:avLst/>
          </a:prstGeom>
        </p:spPr>
      </p:pic>
      <p:pic>
        <p:nvPicPr>
          <p:cNvPr id="14" name="Picture 13" descr="A collage of green leaves&#10;&#10;Description automatically generated">
            <a:extLst>
              <a:ext uri="{FF2B5EF4-FFF2-40B4-BE49-F238E27FC236}">
                <a16:creationId xmlns:a16="http://schemas.microsoft.com/office/drawing/2014/main" id="{28F72645-049E-9842-5612-CD01E4110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834" y="3073154"/>
            <a:ext cx="3249003" cy="324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0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80BEA-BE7C-3431-A7D2-C47A48882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3DDE1-19B3-E371-4BD3-F11286C7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Improvements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C9A3FF-6EF1-7D6A-EEF7-99F4F1264E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3.1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62C86-89CB-5602-3BE4-C6A0741FE9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B3447-3351-31AB-9C9B-D97BB7A6D6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C2256C-F9EB-D7BC-E692-0E987AEDB2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0A6B76-06C5-CAF5-71FA-03E5C2DB86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566" y="2608738"/>
            <a:ext cx="8105920" cy="4608463"/>
          </a:xfrm>
        </p:spPr>
        <p:txBody>
          <a:bodyPr lIns="0" tIns="0" rIns="0" bIns="0" anchor="t"/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n-US">
                <a:solidFill>
                  <a:srgbClr val="000000"/>
                </a:solidFill>
                <a:latin typeface="SamsungOne 400"/>
                <a:ea typeface="SamsungOne 400"/>
              </a:rPr>
              <a:t>Improve the Custom CNN model accuracy</a:t>
            </a:r>
            <a:endParaRPr lang="en-US">
              <a:solidFill>
                <a:srgbClr val="262626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n-US">
                <a:solidFill>
                  <a:srgbClr val="000000"/>
                </a:solidFill>
                <a:latin typeface="SamsungOne 400"/>
                <a:ea typeface="SamsungOne 400"/>
              </a:rPr>
              <a:t>Expand dataset (crop/disease types)</a:t>
            </a:r>
            <a:endParaRPr lang="en-US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n-US">
                <a:solidFill>
                  <a:srgbClr val="000000"/>
                </a:solidFill>
                <a:latin typeface="SamsungOne 400"/>
                <a:ea typeface="SamsungOne 400"/>
              </a:rPr>
              <a:t>Enable real-time mobile processing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n-US">
                <a:solidFill>
                  <a:srgbClr val="000000"/>
                </a:solidFill>
                <a:latin typeface="SamsungOne 400"/>
                <a:ea typeface="SamsungOne 400"/>
              </a:rPr>
              <a:t>Add farmer-friendly interface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</a:pPr>
            <a:r>
              <a:rPr lang="en-US">
                <a:solidFill>
                  <a:srgbClr val="000000"/>
                </a:solidFill>
                <a:latin typeface="SamsungOne 400"/>
                <a:ea typeface="SamsungOne 400"/>
              </a:rPr>
              <a:t>Integrate IoT field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latin typeface="SamsungOne 400"/>
              <a:ea typeface="SamsungOne 400"/>
            </a:endParaRPr>
          </a:p>
          <a:p>
            <a:pPr marL="177165" indent="-177165">
              <a:buChar char="•"/>
            </a:pPr>
            <a:endParaRPr lang="en-US" altLang="ko-KR">
              <a:latin typeface="SamsungOne 400"/>
              <a:ea typeface="SamsungOne 400"/>
            </a:endParaRPr>
          </a:p>
        </p:txBody>
      </p:sp>
    </p:spTree>
    <p:extLst>
      <p:ext uri="{BB962C8B-B14F-4D97-AF65-F5344CB8AC3E}">
        <p14:creationId xmlns:p14="http://schemas.microsoft.com/office/powerpoint/2010/main" val="4028162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20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1E42F3CA-E8F5-41D4-A677-F15543C46B01}"/>
              </a:ext>
            </a:extLst>
          </p:cNvPr>
          <p:cNvGrpSpPr/>
          <p:nvPr/>
        </p:nvGrpSpPr>
        <p:grpSpPr>
          <a:xfrm>
            <a:off x="710836" y="1892040"/>
            <a:ext cx="4379913" cy="924594"/>
            <a:chOff x="4181256" y="3224809"/>
            <a:chExt cx="4379913" cy="92459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A224A4-F527-4CB0-B62E-359CBCD4E781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1. Introduction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55CBCEC-393B-4E62-A937-E41B3CD7A93E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76F31AB-CE0B-4C60-A822-96C574A8736B}"/>
                </a:ext>
              </a:extLst>
            </p:cNvPr>
            <p:cNvSpPr/>
            <p:nvPr/>
          </p:nvSpPr>
          <p:spPr>
            <a:xfrm>
              <a:off x="5160752" y="3641572"/>
              <a:ext cx="3400417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1.1. Problem Statement 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1.2. Solution Overview </a:t>
              </a:r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:a16="http://schemas.microsoft.com/office/drawing/2014/main" id="{730BB671-9743-4819-9105-2FF86D4E0E36}"/>
              </a:ext>
            </a:extLst>
          </p:cNvPr>
          <p:cNvGrpSpPr/>
          <p:nvPr/>
        </p:nvGrpSpPr>
        <p:grpSpPr>
          <a:xfrm>
            <a:off x="710836" y="3266753"/>
            <a:ext cx="4379913" cy="924594"/>
            <a:chOff x="4181256" y="3224809"/>
            <a:chExt cx="4379913" cy="924594"/>
          </a:xfrm>
        </p:grpSpPr>
        <p:sp>
          <p:nvSpPr>
            <p:cNvPr id="9" name="직사각형 37">
              <a:extLst>
                <a:ext uri="{FF2B5EF4-FFF2-40B4-BE49-F238E27FC236}">
                  <a16:creationId xmlns:a16="http://schemas.microsoft.com/office/drawing/2014/main" id="{44B7DD30-17C5-4D7E-8AC2-EA4E01FBA36D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2. Project Implementation</a:t>
              </a:r>
            </a:p>
          </p:txBody>
        </p:sp>
        <p:sp>
          <p:nvSpPr>
            <p:cNvPr id="10" name="직사각형 38">
              <a:extLst>
                <a:ext uri="{FF2B5EF4-FFF2-40B4-BE49-F238E27FC236}">
                  <a16:creationId xmlns:a16="http://schemas.microsoft.com/office/drawing/2014/main" id="{0544C2E7-AEB2-4C9F-BC7B-16A176B1A6CD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1" name="직사각형 39">
              <a:extLst>
                <a:ext uri="{FF2B5EF4-FFF2-40B4-BE49-F238E27FC236}">
                  <a16:creationId xmlns:a16="http://schemas.microsoft.com/office/drawing/2014/main" id="{8FF9FD52-A1FA-45F7-80A2-FC3AF69D82B2}"/>
                </a:ext>
              </a:extLst>
            </p:cNvPr>
            <p:cNvSpPr/>
            <p:nvPr/>
          </p:nvSpPr>
          <p:spPr>
            <a:xfrm>
              <a:off x="5160752" y="3641572"/>
              <a:ext cx="3400417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2.1. Dataset Overview</a:t>
              </a:r>
            </a:p>
            <a:p>
              <a:pPr>
                <a:spcAft>
                  <a:spcPts val="600"/>
                </a:spcAft>
              </a:pPr>
              <a:r>
                <a:rPr lang="en-US" altLang="ko-KR" sz="140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2.2. Project Results</a:t>
              </a:r>
            </a:p>
          </p:txBody>
        </p:sp>
      </p:grpSp>
      <p:grpSp>
        <p:nvGrpSpPr>
          <p:cNvPr id="12" name="Group 1">
            <a:extLst>
              <a:ext uri="{FF2B5EF4-FFF2-40B4-BE49-F238E27FC236}">
                <a16:creationId xmlns:a16="http://schemas.microsoft.com/office/drawing/2014/main" id="{99E1C113-2E13-42D7-B0BA-4B851632AACF}"/>
              </a:ext>
            </a:extLst>
          </p:cNvPr>
          <p:cNvGrpSpPr/>
          <p:nvPr/>
        </p:nvGrpSpPr>
        <p:grpSpPr>
          <a:xfrm>
            <a:off x="710836" y="4641466"/>
            <a:ext cx="4379913" cy="632207"/>
            <a:chOff x="4181256" y="3224809"/>
            <a:chExt cx="4379913" cy="632207"/>
          </a:xfrm>
        </p:grpSpPr>
        <p:sp>
          <p:nvSpPr>
            <p:cNvPr id="13" name="직사각형 37">
              <a:extLst>
                <a:ext uri="{FF2B5EF4-FFF2-40B4-BE49-F238E27FC236}">
                  <a16:creationId xmlns:a16="http://schemas.microsoft.com/office/drawing/2014/main" id="{B347DB6E-48AB-4ECB-AF93-4C89FBDF1471}"/>
                </a:ext>
              </a:extLst>
            </p:cNvPr>
            <p:cNvSpPr/>
            <p:nvPr/>
          </p:nvSpPr>
          <p:spPr>
            <a:xfrm>
              <a:off x="4364136" y="3225982"/>
              <a:ext cx="419703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Unit 3. Conclusion</a:t>
              </a:r>
            </a:p>
          </p:txBody>
        </p:sp>
        <p:sp>
          <p:nvSpPr>
            <p:cNvPr id="14" name="직사각형 38">
              <a:extLst>
                <a:ext uri="{FF2B5EF4-FFF2-40B4-BE49-F238E27FC236}">
                  <a16:creationId xmlns:a16="http://schemas.microsoft.com/office/drawing/2014/main" id="{0B90DCE9-673D-4E88-91C4-A7B10F5EEAE4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/>
            </a:p>
          </p:txBody>
        </p:sp>
        <p:sp>
          <p:nvSpPr>
            <p:cNvPr id="15" name="직사각형 39">
              <a:extLst>
                <a:ext uri="{FF2B5EF4-FFF2-40B4-BE49-F238E27FC236}">
                  <a16:creationId xmlns:a16="http://schemas.microsoft.com/office/drawing/2014/main" id="{2825410F-2C46-47C0-A8BD-61DC6D753D88}"/>
                </a:ext>
              </a:extLst>
            </p:cNvPr>
            <p:cNvSpPr/>
            <p:nvPr/>
          </p:nvSpPr>
          <p:spPr>
            <a:xfrm>
              <a:off x="5160752" y="3641572"/>
              <a:ext cx="3400417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altLang="ko-KR" sz="140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3.1. Summary and Future Improvements</a:t>
              </a:r>
            </a:p>
          </p:txBody>
        </p:sp>
      </p:grpSp>
      <p:sp>
        <p:nvSpPr>
          <p:cNvPr id="16" name="직사각형 133">
            <a:extLst>
              <a:ext uri="{FF2B5EF4-FFF2-40B4-BE49-F238E27FC236}">
                <a16:creationId xmlns:a16="http://schemas.microsoft.com/office/drawing/2014/main" id="{71B9AA9E-B863-4155-9637-87088D8ED43A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Plant Diseases Detection </a:t>
            </a:r>
          </a:p>
        </p:txBody>
      </p:sp>
    </p:spTree>
    <p:extLst>
      <p:ext uri="{BB962C8B-B14F-4D97-AF65-F5344CB8AC3E}">
        <p14:creationId xmlns:p14="http://schemas.microsoft.com/office/powerpoint/2010/main" val="210647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186CD-9A8C-5888-A496-012F3459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984885"/>
          </a:xfrm>
        </p:spPr>
        <p:txBody>
          <a:bodyPr/>
          <a:lstStyle/>
          <a:p>
            <a:r>
              <a:rPr lang="en-US"/>
              <a:t>Problem Statement 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333C5-4155-945A-E844-1AB4C1CFA7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5DC09-D032-070A-5683-E1FB97C5D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553741"/>
          </a:xfrm>
        </p:spPr>
        <p:txBody>
          <a:bodyPr/>
          <a:lstStyle/>
          <a:p>
            <a:r>
              <a:rPr lang="en-US"/>
              <a:t>Introduction</a:t>
            </a:r>
          </a:p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725FAE-7E58-7AA6-24C8-B74BA84D1B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6FCB83-D4E6-ACE3-5F31-29788D6B0C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752" y="2221661"/>
            <a:ext cx="8114975" cy="2075595"/>
          </a:xfrm>
        </p:spPr>
        <p:txBody>
          <a:bodyPr lIns="0" tIns="0" rIns="0" bIns="0" anchor="t"/>
          <a:lstStyle/>
          <a:p>
            <a:pPr marL="177165" indent="-177165"/>
            <a:r>
              <a:rPr lang="en-US" dirty="0">
                <a:latin typeface="SamsungOne 400"/>
                <a:ea typeface="SamsungOne 400"/>
              </a:rPr>
              <a:t>Plant disease detection remains a significant challenge in agriculture, leading to substantial crop losses and threats to food security. Traditional manual inspection methods are often time-consuming and inefficient, making it difficult to diagnose diseases early. 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3007A7-07DC-CE6A-93C5-A7F0482A0C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pic>
        <p:nvPicPr>
          <p:cNvPr id="5" name="Picture 4" descr="A collage of different types of leaves&#10;&#10;Description automatically generated">
            <a:extLst>
              <a:ext uri="{FF2B5EF4-FFF2-40B4-BE49-F238E27FC236}">
                <a16:creationId xmlns:a16="http://schemas.microsoft.com/office/drawing/2014/main" id="{118FCE46-9903-71F6-AB19-550A96BBC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143" y="3255784"/>
            <a:ext cx="6153888" cy="31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33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7F45-7AEE-C980-BCD7-6E9A57F2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984885"/>
          </a:xfrm>
        </p:spPr>
        <p:txBody>
          <a:bodyPr/>
          <a:lstStyle/>
          <a:p>
            <a:r>
              <a:rPr lang="en-US"/>
              <a:t>Solution Overview 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0CC66-C4A7-5462-0287-1C74E7015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1E672-7A2D-65D8-D2A5-628AF9EAA6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553741"/>
          </a:xfrm>
        </p:spPr>
        <p:txBody>
          <a:bodyPr/>
          <a:lstStyle/>
          <a:p>
            <a:r>
              <a:rPr lang="en-US"/>
              <a:t>Introduction 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2A2ED-877C-3D73-0A76-3DFF1CE810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DDB72-336D-9620-02CA-DC18671679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BF3FE6-F437-E45D-F5ED-5B9D45C476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149" y="2221661"/>
            <a:ext cx="8529509" cy="3326814"/>
          </a:xfrm>
        </p:spPr>
        <p:txBody>
          <a:bodyPr lIns="0" tIns="0" rIns="0" bIns="0" anchor="t"/>
          <a:lstStyle/>
          <a:p>
            <a:pPr marL="177165" indent="-177165"/>
            <a:r>
              <a:rPr lang="en-US" sz="2000">
                <a:latin typeface="SamsungOne 400"/>
                <a:ea typeface="SamsungOne 400"/>
              </a:rPr>
              <a:t>This project aims to enhance the agricultural sector by developing a reliable tool for early plant disease detection using leaf images. </a:t>
            </a:r>
            <a:r>
              <a:rPr lang="en-US" sz="2000">
                <a:solidFill>
                  <a:srgbClr val="262626"/>
                </a:solidFill>
                <a:latin typeface="SamsungOne 400"/>
                <a:ea typeface="SamsungOne 400"/>
              </a:rPr>
              <a:t>By using Convolutional Neural Networks (CNNs) and transfer learning</a:t>
            </a:r>
          </a:p>
        </p:txBody>
      </p:sp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08BF85C0-1705-94E1-0E0C-A534B5F0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04" y="3026484"/>
            <a:ext cx="8540811" cy="2262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0FE183-2A05-4BC2-E286-43B202EA511B}"/>
              </a:ext>
            </a:extLst>
          </p:cNvPr>
          <p:cNvSpPr txBox="1"/>
          <p:nvPr/>
        </p:nvSpPr>
        <p:spPr>
          <a:xfrm>
            <a:off x="609218" y="555579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SamsungOne 400"/>
              </a:rPr>
              <a:t>Fig: CNN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50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7F45-7AEE-C980-BCD7-6E9A57F2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468" y="1440000"/>
            <a:ext cx="8541187" cy="984885"/>
          </a:xfrm>
        </p:spPr>
        <p:txBody>
          <a:bodyPr/>
          <a:lstStyle/>
          <a:p>
            <a:r>
              <a:rPr lang="en-US"/>
              <a:t>Solution Overview </a:t>
            </a:r>
            <a:br>
              <a:rPr lang="en-US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0CC66-C4A7-5462-0287-1C74E7015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11E672-7A2D-65D8-D2A5-628AF9EAA6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000" y="450001"/>
            <a:ext cx="6837808" cy="553741"/>
          </a:xfrm>
        </p:spPr>
        <p:txBody>
          <a:bodyPr/>
          <a:lstStyle/>
          <a:p>
            <a:r>
              <a:rPr lang="en-US"/>
              <a:t>Introduction </a:t>
            </a:r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2A2ED-877C-3D73-0A76-3DFF1CE810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ADDB72-336D-9620-02CA-DC18671679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BF3FE6-F437-E45D-F5ED-5B9D45C476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7893" y="2221661"/>
            <a:ext cx="8551013" cy="994234"/>
          </a:xfrm>
        </p:spPr>
        <p:txBody>
          <a:bodyPr lIns="0" tIns="0" rIns="0" bIns="0" anchor="t"/>
          <a:lstStyle/>
          <a:p>
            <a:pPr marL="177165" indent="-177165"/>
            <a:r>
              <a:rPr lang="en-US" sz="2000" dirty="0">
                <a:latin typeface="SamsungOne 400"/>
                <a:ea typeface="SamsungOne 400"/>
              </a:rPr>
              <a:t>VGG16 is a deep CNN model with 16 layers, known for its high accuracy in image classification due to its ability to capture complex features. Its pre-trained weights can be fine-tuned with transfer learning.</a:t>
            </a:r>
            <a:endParaRPr lang="en-US" dirty="0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25364003-6524-6C74-01ED-A0DCDAFCCC01}"/>
              </a:ext>
            </a:extLst>
          </p:cNvPr>
          <p:cNvSpPr txBox="1"/>
          <p:nvPr/>
        </p:nvSpPr>
        <p:spPr>
          <a:xfrm>
            <a:off x="3354895" y="6044430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Fig: VGG16 architecture</a:t>
            </a:r>
            <a:endParaRPr lang="en-US" dirty="0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1F351E0D-4F7D-1169-FCCC-D2D0A886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51" y="2928704"/>
            <a:ext cx="6513281" cy="31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6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B2616-B2F7-CE0C-3129-87DF3CB52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B08F8-0ECF-3C06-EB14-6A33D6BAA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31CC6-64C6-650F-1F26-BEBBE6136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Project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062AF-47D5-7555-6390-119013203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8E198C-AB08-2D52-F1D9-DCA3D68F7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D23B285-CD7C-C150-866E-430013E638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922" y="2181962"/>
            <a:ext cx="7826389" cy="951547"/>
          </a:xfrm>
        </p:spPr>
        <p:txBody>
          <a:bodyPr lIns="0" tIns="0" rIns="0" bIns="0" anchor="t"/>
          <a:lstStyle/>
          <a:p>
            <a:pPr marL="177165" indent="-177165"/>
            <a:r>
              <a:rPr lang="en-US" sz="1600" dirty="0">
                <a:latin typeface="SamsungOne 400"/>
                <a:ea typeface="SamsungOne 400"/>
              </a:rPr>
              <a:t>Dataset sourced from Kaggle, containing ~87,000 RGB images of crop leaves.</a:t>
            </a:r>
          </a:p>
          <a:p>
            <a:pPr marL="177165" indent="-177165"/>
            <a:r>
              <a:rPr lang="en-US" sz="1600" dirty="0">
                <a:latin typeface="SamsungOne 400"/>
                <a:ea typeface="SamsungOne 400"/>
              </a:rPr>
              <a:t>Images categorized into 38 classes representing various diseases and healthy plant states.</a:t>
            </a:r>
          </a:p>
          <a:p>
            <a:pPr marL="177165" indent="-177165"/>
            <a:r>
              <a:rPr lang="en-US" sz="1600" dirty="0">
                <a:latin typeface="SamsungOne 400"/>
                <a:ea typeface="SamsungOne 400"/>
              </a:rPr>
              <a:t>Each image has a resolution of 256x256 pixels, showcasing distinct visual differences between healthy and diseased leaves.</a:t>
            </a:r>
            <a:endParaRPr lang="en-US" sz="1600">
              <a:solidFill>
                <a:srgbClr val="000000"/>
              </a:solidFill>
              <a:latin typeface="SamsungOne 400"/>
              <a:ea typeface="SamsungOne 400"/>
            </a:endParaRPr>
          </a:p>
          <a:p>
            <a:pPr marL="177165" indent="-177165"/>
            <a:endParaRPr lang="en-US" sz="1100" dirty="0">
              <a:solidFill>
                <a:srgbClr val="000000"/>
              </a:solidFill>
            </a:endParaRPr>
          </a:p>
          <a:p>
            <a:pPr marL="177165" indent="-177165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77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B08F8-0ECF-3C06-EB14-6A33D6BAA2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2.1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31CC6-64C6-650F-1F26-BEBBE6136C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Project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062AF-47D5-7555-6390-1190132031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8E198C-AB08-2D52-F1D9-DCA3D68F7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725EFA-73F9-BABE-B7D0-C2723F76C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349"/>
            <a:ext cx="9899271" cy="54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24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CF0C-C2F0-2CF3-A18E-00C38F442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9952-367C-A42C-AD18-78B85CA2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D9716-5156-2F97-B395-A059E0A6A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DC4C4-C93C-AC6F-8D98-911A1DC402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Project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07A03-3A1D-5E98-993C-C332AD68F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A1DEE-48D7-CA5E-242D-A2AAB5277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419B9D-88A9-CA07-EAB6-13BF9FE2FC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0" tIns="0" rIns="0" bIns="0" anchor="t"/>
          <a:lstStyle/>
          <a:p>
            <a:pPr marL="177165" indent="-177165"/>
            <a:r>
              <a:rPr lang="en-US">
                <a:latin typeface="SamsungOne 400"/>
                <a:ea typeface="SamsungOne 400"/>
              </a:rPr>
              <a:t>Here is the accuracy of Custom CNN and VGG16 models</a:t>
            </a:r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970EA56-C918-CFFA-8EDD-0B123E8D8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950097"/>
              </p:ext>
            </p:extLst>
          </p:nvPr>
        </p:nvGraphicFramePr>
        <p:xfrm>
          <a:off x="1696079" y="3424528"/>
          <a:ext cx="5715000" cy="1878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67672139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5803257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468427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9154145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669406197"/>
                    </a:ext>
                  </a:extLst>
                </a:gridCol>
              </a:tblGrid>
              <a:tr h="455028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57"/>
                        </a:lnSpc>
                      </a:pPr>
                      <a:r>
                        <a:rPr lang="en-US" sz="1000" b="1">
                          <a:effectLst/>
                          <a:latin typeface="Malgun Gothic"/>
                        </a:rPr>
                        <a:t>Model</a:t>
                      </a:r>
                      <a:r>
                        <a:rPr lang="en-US" sz="1000">
                          <a:effectLst/>
                          <a:latin typeface="Malgun Gothic"/>
                        </a:rPr>
                        <a:t> </a:t>
                      </a:r>
                      <a:endParaRPr lang="en-US">
                        <a:effectLst/>
                        <a:latin typeface="Malgun Gothic"/>
                      </a:endParaRPr>
                    </a:p>
                    <a:p>
                      <a:pPr algn="just" rtl="0" fontAlgn="base">
                        <a:lnSpc>
                          <a:spcPts val="1376"/>
                        </a:lnSpc>
                      </a:pPr>
                      <a:endParaRPr lang="en-US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57"/>
                        </a:lnSpc>
                      </a:pPr>
                      <a:r>
                        <a:rPr lang="en-US" sz="1000" b="1">
                          <a:effectLst/>
                          <a:latin typeface="Malgun Gothic"/>
                        </a:rPr>
                        <a:t>Precision </a:t>
                      </a:r>
                      <a:r>
                        <a:rPr lang="en-US" sz="1000">
                          <a:effectLst/>
                          <a:latin typeface="Malgun Gothic"/>
                        </a:rPr>
                        <a:t> </a:t>
                      </a:r>
                      <a:endParaRPr lang="en-US">
                        <a:effectLst/>
                        <a:latin typeface="Malgun Gothic"/>
                      </a:endParaRPr>
                    </a:p>
                    <a:p>
                      <a:pPr algn="just" rtl="0" fontAlgn="base">
                        <a:lnSpc>
                          <a:spcPts val="1376"/>
                        </a:lnSpc>
                      </a:pPr>
                      <a:endParaRPr lang="en-US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57"/>
                        </a:lnSpc>
                      </a:pPr>
                      <a:r>
                        <a:rPr lang="en-US" sz="1000" b="1">
                          <a:effectLst/>
                          <a:latin typeface="Malgun Gothic"/>
                        </a:rPr>
                        <a:t>Recall </a:t>
                      </a:r>
                      <a:r>
                        <a:rPr lang="en-US" sz="1000">
                          <a:effectLst/>
                          <a:latin typeface="Malgun Gothic"/>
                        </a:rPr>
                        <a:t> </a:t>
                      </a:r>
                      <a:endParaRPr lang="en-US">
                        <a:effectLst/>
                        <a:latin typeface="Malgun Gothic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457"/>
                        </a:lnSpc>
                      </a:pPr>
                      <a:r>
                        <a:rPr lang="en-US" sz="1000" b="1">
                          <a:effectLst/>
                          <a:latin typeface="Malgun Gothic"/>
                        </a:rPr>
                        <a:t>F1-Score</a:t>
                      </a:r>
                      <a:r>
                        <a:rPr lang="en-US" sz="1000">
                          <a:effectLst/>
                          <a:latin typeface="Malgun Gothic"/>
                        </a:rPr>
                        <a:t> </a:t>
                      </a:r>
                      <a:endParaRPr lang="en-US">
                        <a:effectLst/>
                        <a:latin typeface="Malgun Gothic"/>
                      </a:endParaRPr>
                    </a:p>
                    <a:p>
                      <a:pPr algn="just" rtl="0" fontAlgn="base">
                        <a:lnSpc>
                          <a:spcPts val="1376"/>
                        </a:lnSpc>
                      </a:pPr>
                      <a:endParaRPr lang="en-US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376"/>
                        </a:lnSpc>
                      </a:pPr>
                      <a:r>
                        <a:rPr lang="en-US" sz="1100" b="1">
                          <a:effectLst/>
                          <a:latin typeface="SamsungOne-400"/>
                        </a:rPr>
                        <a:t>Accuracy</a:t>
                      </a:r>
                      <a:r>
                        <a:rPr lang="en-US" sz="1100">
                          <a:effectLst/>
                          <a:latin typeface="SamsungOne-40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598265"/>
                  </a:ext>
                </a:extLst>
              </a:tr>
              <a:tr h="926912"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376"/>
                        </a:lnSpc>
                      </a:pPr>
                      <a:r>
                        <a:rPr lang="en-US" sz="1100" u="none">
                          <a:effectLst/>
                          <a:latin typeface="SamsungOne-400"/>
                        </a:rPr>
                        <a:t>￼￼</a:t>
                      </a:r>
                      <a:r>
                        <a:rPr lang="en-US" sz="1100" b="1" u="none">
                          <a:effectLst/>
                          <a:latin typeface="SamsungOne-400"/>
                        </a:rPr>
                        <a:t>Custom CNN </a:t>
                      </a:r>
                      <a:r>
                        <a:rPr lang="en-US" sz="1100" u="none">
                          <a:effectLst/>
                          <a:latin typeface="SamsungOne-400"/>
                        </a:rPr>
                        <a:t> </a:t>
                      </a:r>
                      <a:endParaRPr lang="en-US" u="none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57"/>
                        </a:lnSpc>
                      </a:pPr>
                      <a:r>
                        <a:rPr lang="en-US" sz="1000">
                          <a:effectLst/>
                          <a:latin typeface="Malgun Gothic"/>
                        </a:rPr>
                        <a:t>0.60 </a:t>
                      </a:r>
                      <a:endParaRPr lang="en-US">
                        <a:effectLst/>
                        <a:latin typeface="Malgun Gothic"/>
                      </a:endParaRPr>
                    </a:p>
                    <a:p>
                      <a:pPr algn="just" rtl="0" fontAlgn="base">
                        <a:lnSpc>
                          <a:spcPts val="1376"/>
                        </a:lnSpc>
                      </a:pPr>
                      <a:endParaRPr lang="en-US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57"/>
                        </a:lnSpc>
                      </a:pPr>
                      <a:r>
                        <a:rPr lang="en-US" sz="1000">
                          <a:effectLst/>
                          <a:latin typeface="Malgun Gothic"/>
                        </a:rPr>
                        <a:t>0.53 </a:t>
                      </a:r>
                      <a:endParaRPr lang="en-US">
                        <a:effectLst/>
                        <a:latin typeface="Malgun Gothic"/>
                      </a:endParaRPr>
                    </a:p>
                    <a:p>
                      <a:pPr algn="just" rtl="0" fontAlgn="base">
                        <a:lnSpc>
                          <a:spcPts val="1376"/>
                        </a:lnSpc>
                      </a:pPr>
                      <a:endParaRPr lang="en-US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57"/>
                        </a:lnSpc>
                      </a:pPr>
                      <a:r>
                        <a:rPr lang="en-US" sz="1000">
                          <a:effectLst/>
                          <a:latin typeface="Malgun Gothic"/>
                        </a:rPr>
                        <a:t>0.53 </a:t>
                      </a:r>
                      <a:endParaRPr lang="en-US">
                        <a:effectLst/>
                        <a:latin typeface="Malgun Gothic"/>
                      </a:endParaRPr>
                    </a:p>
                    <a:p>
                      <a:pPr algn="just" rtl="0" fontAlgn="base">
                        <a:lnSpc>
                          <a:spcPts val="1376"/>
                        </a:lnSpc>
                      </a:pPr>
                      <a:endParaRPr lang="en-US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457"/>
                        </a:lnSpc>
                      </a:pPr>
                      <a:r>
                        <a:rPr lang="en-US" sz="1100">
                          <a:effectLst/>
                          <a:latin typeface="SamsungOne-400"/>
                        </a:rPr>
                        <a:t>0.53</a:t>
                      </a:r>
                      <a:r>
                        <a:rPr lang="en-US" sz="1000">
                          <a:effectLst/>
                          <a:latin typeface="Malgun Gothic"/>
                        </a:rPr>
                        <a:t> </a:t>
                      </a:r>
                      <a:endParaRPr lang="en-US">
                        <a:effectLst/>
                        <a:latin typeface="Malgun Gothic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576084"/>
                  </a:ext>
                </a:extLst>
              </a:tr>
              <a:tr h="471883">
                <a:tc>
                  <a:txBody>
                    <a:bodyPr/>
                    <a:lstStyle/>
                    <a:p>
                      <a:pPr rtl="0" fontAlgn="base">
                        <a:lnSpc>
                          <a:spcPts val="1376"/>
                        </a:lnSpc>
                      </a:pPr>
                      <a:r>
                        <a:rPr lang="en-US" sz="1100" b="1">
                          <a:effectLst/>
                          <a:latin typeface="SamsungOne-400"/>
                        </a:rPr>
                        <a:t>VGG16</a:t>
                      </a:r>
                      <a:r>
                        <a:rPr lang="en-US" sz="1100">
                          <a:effectLst/>
                          <a:latin typeface="SamsungOne-400"/>
                        </a:rPr>
                        <a:t> </a:t>
                      </a:r>
                      <a:endParaRPr lang="en-US">
                        <a:effectLst/>
                      </a:endParaRPr>
                    </a:p>
                    <a:p>
                      <a:pPr algn="just" rtl="0" fontAlgn="base">
                        <a:lnSpc>
                          <a:spcPts val="1376"/>
                        </a:lnSpc>
                      </a:pPr>
                      <a:endParaRPr lang="en-US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57"/>
                        </a:lnSpc>
                      </a:pPr>
                      <a:r>
                        <a:rPr lang="en-US" sz="1000">
                          <a:effectLst/>
                          <a:latin typeface="Malgun Gothic"/>
                        </a:rPr>
                        <a:t>0.84 </a:t>
                      </a:r>
                      <a:endParaRPr lang="en-US">
                        <a:effectLst/>
                        <a:latin typeface="Malgun Gothic"/>
                      </a:endParaRPr>
                    </a:p>
                    <a:p>
                      <a:pPr algn="just" rtl="0" fontAlgn="base">
                        <a:lnSpc>
                          <a:spcPts val="1457"/>
                        </a:lnSpc>
                      </a:pPr>
                      <a:endParaRPr lang="en-US">
                        <a:effectLst/>
                        <a:latin typeface="Malgun Gothic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57"/>
                        </a:lnSpc>
                      </a:pPr>
                      <a:r>
                        <a:rPr lang="en-US" sz="1000">
                          <a:effectLst/>
                          <a:latin typeface="Malgun Gothic"/>
                        </a:rPr>
                        <a:t>0.83 </a:t>
                      </a:r>
                      <a:endParaRPr lang="en-US">
                        <a:effectLst/>
                        <a:latin typeface="Malgun Gothic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457"/>
                        </a:lnSpc>
                      </a:pPr>
                      <a:r>
                        <a:rPr lang="en-US" sz="1000">
                          <a:effectLst/>
                          <a:latin typeface="Malgun Gothic"/>
                        </a:rPr>
                        <a:t>0.83 </a:t>
                      </a:r>
                      <a:endParaRPr lang="en-US">
                        <a:effectLst/>
                        <a:latin typeface="Malgun Gothic"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rtl="0" fontAlgn="base">
                        <a:lnSpc>
                          <a:spcPts val="1376"/>
                        </a:lnSpc>
                      </a:pPr>
                      <a:r>
                        <a:rPr lang="en-US" sz="1100">
                          <a:effectLst/>
                          <a:latin typeface="SamsungOne-400"/>
                        </a:rPr>
                        <a:t>￼￼0.83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789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201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7CF0C-C2F0-2CF3-A18E-00C38F442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09952-367C-A42C-AD18-78B85CA24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4D9716-5156-2F97-B395-A059E0A6A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2.2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DC4C4-C93C-AC6F-8D98-911A1DC402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Project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07A03-3A1D-5E98-993C-C332AD68F4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9A1DEE-48D7-CA5E-242D-A2AAB5277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id of squares with a red line&#10;&#10;Description automatically generated">
            <a:extLst>
              <a:ext uri="{FF2B5EF4-FFF2-40B4-BE49-F238E27FC236}">
                <a16:creationId xmlns:a16="http://schemas.microsoft.com/office/drawing/2014/main" id="{CEAE1551-B98A-09FB-9BD7-56D405B2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668" y="1933370"/>
            <a:ext cx="4850637" cy="427859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984FCA8-43F9-C136-8630-A99FC5F370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0" tIns="0" rIns="0" bIns="0" anchor="t"/>
          <a:lstStyle/>
          <a:p>
            <a:pPr marL="177165" indent="-177165"/>
            <a:r>
              <a:rPr lang="en-US">
                <a:latin typeface="SamsungOne 400"/>
                <a:ea typeface="SamsungOne 400"/>
              </a:rPr>
              <a:t>Custom CNN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62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Plant Diseases Detection </vt:lpstr>
      <vt:lpstr>PowerPoint Presentation</vt:lpstr>
      <vt:lpstr>Problem Statement  </vt:lpstr>
      <vt:lpstr>Solution Overview  </vt:lpstr>
      <vt:lpstr>Solution Overview  </vt:lpstr>
      <vt:lpstr>Dataset Overview</vt:lpstr>
      <vt:lpstr>PowerPoint Presentation</vt:lpstr>
      <vt:lpstr>Project Results</vt:lpstr>
      <vt:lpstr>Project Results</vt:lpstr>
      <vt:lpstr>Project Results</vt:lpstr>
      <vt:lpstr>Project Results</vt:lpstr>
      <vt:lpstr>Future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revision>76</cp:revision>
  <dcterms:created xsi:type="dcterms:W3CDTF">2019-07-06T14:12:49Z</dcterms:created>
  <dcterms:modified xsi:type="dcterms:W3CDTF">2024-10-30T11:26:35Z</dcterms:modified>
</cp:coreProperties>
</file>